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1E0D3-DC2F-4718-979F-F662BD5FEDEB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CFBA4-154C-4AA9-BA0F-0BE451D24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6142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1E0D3-DC2F-4718-979F-F662BD5FEDEB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CFBA4-154C-4AA9-BA0F-0BE451D24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829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1E0D3-DC2F-4718-979F-F662BD5FEDEB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CFBA4-154C-4AA9-BA0F-0BE451D24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404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1E0D3-DC2F-4718-979F-F662BD5FEDEB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CFBA4-154C-4AA9-BA0F-0BE451D24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081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1E0D3-DC2F-4718-979F-F662BD5FEDEB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CFBA4-154C-4AA9-BA0F-0BE451D24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542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1E0D3-DC2F-4718-979F-F662BD5FEDEB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CFBA4-154C-4AA9-BA0F-0BE451D24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242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1E0D3-DC2F-4718-979F-F662BD5FEDEB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CFBA4-154C-4AA9-BA0F-0BE451D24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400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1E0D3-DC2F-4718-979F-F662BD5FEDEB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CFBA4-154C-4AA9-BA0F-0BE451D24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371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1E0D3-DC2F-4718-979F-F662BD5FEDEB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CFBA4-154C-4AA9-BA0F-0BE451D24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895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1E0D3-DC2F-4718-979F-F662BD5FEDEB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CFBA4-154C-4AA9-BA0F-0BE451D24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856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1E0D3-DC2F-4718-979F-F662BD5FEDEB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CFBA4-154C-4AA9-BA0F-0BE451D24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664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E1E0D3-DC2F-4718-979F-F662BD5FEDEB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CFBA4-154C-4AA9-BA0F-0BE451D24A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09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19"/>
          <a:stretch/>
        </p:blipFill>
        <p:spPr>
          <a:xfrm rot="5400000">
            <a:off x="4801940" y="2334964"/>
            <a:ext cx="4774201" cy="336187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887291" y="1105580"/>
            <a:ext cx="26460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Заварзин И.С.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0"/>
          <a:stretch/>
        </p:blipFill>
        <p:spPr bwMode="auto">
          <a:xfrm>
            <a:off x="2264840" y="1628800"/>
            <a:ext cx="3243263" cy="4774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771800" y="1038806"/>
            <a:ext cx="21034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Нагин П. Ф.</a:t>
            </a:r>
            <a:endParaRPr lang="ru-RU" sz="2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237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9" r="23014"/>
          <a:stretch/>
        </p:blipFill>
        <p:spPr>
          <a:xfrm rot="5400000">
            <a:off x="4828753" y="2445768"/>
            <a:ext cx="4626603" cy="326790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7" r="24550" b="11932"/>
          <a:stretch/>
        </p:blipFill>
        <p:spPr>
          <a:xfrm rot="5400000">
            <a:off x="1555099" y="2442930"/>
            <a:ext cx="4626604" cy="327357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823907" y="1237896"/>
            <a:ext cx="2723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Воробьёв Н. И.</a:t>
            </a:r>
            <a:endParaRPr lang="ru-RU" sz="2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85870" y="1251752"/>
            <a:ext cx="25757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Заварзин</a:t>
            </a:r>
            <a:r>
              <a:rPr lang="ru-RU" sz="2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П. Р.</a:t>
            </a:r>
            <a:endParaRPr lang="ru-RU" sz="2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72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9855" y="994637"/>
            <a:ext cx="18253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Зуев З. Д.</a:t>
            </a:r>
            <a:endParaRPr lang="ru-RU" sz="2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12385" y="994638"/>
            <a:ext cx="28889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Сухотерин</a:t>
            </a:r>
            <a:r>
              <a:rPr lang="ru-RU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Е. М.</a:t>
            </a:r>
            <a:endParaRPr lang="ru-RU" sz="2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3" r="22060"/>
          <a:stretch/>
        </p:blipFill>
        <p:spPr>
          <a:xfrm rot="5400000">
            <a:off x="1398832" y="2203937"/>
            <a:ext cx="4867355" cy="34951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9" t="19882" r="26054"/>
          <a:stretch/>
        </p:blipFill>
        <p:spPr>
          <a:xfrm rot="5400000">
            <a:off x="4738094" y="2359876"/>
            <a:ext cx="4867354" cy="3183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094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963773"/>
            <a:ext cx="27213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Поваляев С. Е.</a:t>
            </a:r>
            <a:endParaRPr lang="ru-RU" sz="2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40152" y="963983"/>
            <a:ext cx="27230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Марышев</a:t>
            </a:r>
            <a:r>
              <a:rPr lang="ru-RU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В. Н.</a:t>
            </a:r>
            <a:endParaRPr lang="ru-RU" sz="2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31" t="5976" r="29969" b="12677"/>
          <a:stretch/>
        </p:blipFill>
        <p:spPr>
          <a:xfrm rot="5400000">
            <a:off x="1248067" y="2061929"/>
            <a:ext cx="4842372" cy="36929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4" t="2761" r="20164" b="4310"/>
          <a:stretch/>
        </p:blipFill>
        <p:spPr>
          <a:xfrm rot="5400000">
            <a:off x="4717384" y="2277923"/>
            <a:ext cx="4842372" cy="3260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23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82938" y="1095123"/>
            <a:ext cx="27220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Кораблин</a:t>
            </a:r>
            <a:r>
              <a:rPr lang="ru-RU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С. Ф.</a:t>
            </a:r>
            <a:endParaRPr lang="ru-RU" sz="2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64242" y="1105581"/>
            <a:ext cx="23696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Тарасов </a:t>
            </a:r>
            <a:r>
              <a:rPr lang="ru-RU" sz="2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 Г.</a:t>
            </a:r>
            <a:endParaRPr lang="ru-RU" sz="2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5" t="19538" r="40927" b="26564"/>
          <a:stretch/>
        </p:blipFill>
        <p:spPr>
          <a:xfrm rot="5400000">
            <a:off x="2067547" y="2558711"/>
            <a:ext cx="4795845" cy="29151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6" r="39910" b="30762"/>
          <a:stretch/>
        </p:blipFill>
        <p:spPr>
          <a:xfrm>
            <a:off x="5923025" y="1628801"/>
            <a:ext cx="2847496" cy="4785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84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62" t="4498" r="43968" b="30112"/>
          <a:stretch/>
        </p:blipFill>
        <p:spPr>
          <a:xfrm>
            <a:off x="2264229" y="2174514"/>
            <a:ext cx="3509003" cy="41275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08" t="4660" r="18155" b="25846"/>
          <a:stretch/>
        </p:blipFill>
        <p:spPr>
          <a:xfrm>
            <a:off x="5751000" y="2174514"/>
            <a:ext cx="3023688" cy="412757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951491" y="1484784"/>
            <a:ext cx="27751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Сухотерин</a:t>
            </a:r>
            <a:r>
              <a:rPr lang="ru-RU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З. К.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707377" y="1484784"/>
            <a:ext cx="28473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Сухотерин</a:t>
            </a:r>
            <a:r>
              <a:rPr lang="ru-RU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И. 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1216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705" y="1026314"/>
            <a:ext cx="28497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Животягин</a:t>
            </a:r>
            <a:r>
              <a:rPr lang="ru-RU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И. К.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650784" y="1287924"/>
            <a:ext cx="26573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Сарычев  </a:t>
            </a:r>
            <a:r>
              <a:rPr lang="ru-RU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П. З.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" t="3212" r="15303" b="8922"/>
          <a:stretch/>
        </p:blipFill>
        <p:spPr>
          <a:xfrm rot="5400000">
            <a:off x="1264822" y="2487708"/>
            <a:ext cx="4893520" cy="30316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87" t="370" r="33458" b="18842"/>
          <a:stretch/>
        </p:blipFill>
        <p:spPr>
          <a:xfrm>
            <a:off x="5227427" y="1842986"/>
            <a:ext cx="3594647" cy="4607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82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68</Words>
  <Application>Microsoft Office PowerPoint</Application>
  <PresentationFormat>Экран (4:3)</PresentationFormat>
  <Paragraphs>14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8</cp:revision>
  <dcterms:created xsi:type="dcterms:W3CDTF">2020-04-29T18:36:23Z</dcterms:created>
  <dcterms:modified xsi:type="dcterms:W3CDTF">2020-05-08T10:54:22Z</dcterms:modified>
</cp:coreProperties>
</file>